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5" r:id="rId6"/>
    <p:sldId id="262" r:id="rId7"/>
    <p:sldId id="264" r:id="rId8"/>
    <p:sldId id="263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4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2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0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0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9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8E7A-3619-47D6-9AD4-84561BE2379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D28A-F808-402E-A2AA-787E994F2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6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6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1906"/>
            <a:ext cx="12192000" cy="81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10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7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3041"/>
            <a:ext cx="12192000" cy="914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10740" y="1325685"/>
            <a:ext cx="8145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YOU can Help Fight Fires!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1660" y="5600505"/>
            <a:ext cx="814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  <a:p>
            <a:pPr algn="ctr"/>
            <a:r>
              <a:rPr lang="nl-NL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en-US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nasafires</a:t>
            </a:r>
            <a:endParaRPr lang="en-US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4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5040"/>
            <a:ext cx="12260580" cy="81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9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7921"/>
          </a:xfrm>
          <a:prstGeom prst="rect">
            <a:avLst/>
          </a:prstGeom>
        </p:spPr>
      </p:pic>
      <p:sp>
        <p:nvSpPr>
          <p:cNvPr id="4" name="Arrow: Pentagon 3"/>
          <p:cNvSpPr/>
          <p:nvPr/>
        </p:nvSpPr>
        <p:spPr>
          <a:xfrm>
            <a:off x="529590" y="1798318"/>
            <a:ext cx="3581400" cy="177396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/>
          <p:cNvSpPr/>
          <p:nvPr/>
        </p:nvSpPr>
        <p:spPr>
          <a:xfrm>
            <a:off x="4305300" y="1798320"/>
            <a:ext cx="3581400" cy="1773964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Pentagon 6"/>
          <p:cNvSpPr/>
          <p:nvPr/>
        </p:nvSpPr>
        <p:spPr>
          <a:xfrm>
            <a:off x="8122920" y="1798320"/>
            <a:ext cx="3581400" cy="177396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00100" y="2362136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Prevention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3920" y="236213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1540" y="2384930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7921"/>
          </a:xfrm>
          <a:prstGeom prst="rect">
            <a:avLst/>
          </a:prstGeom>
        </p:spPr>
      </p:pic>
      <p:sp>
        <p:nvSpPr>
          <p:cNvPr id="4" name="Arrow: Pentagon 3"/>
          <p:cNvSpPr/>
          <p:nvPr/>
        </p:nvSpPr>
        <p:spPr>
          <a:xfrm>
            <a:off x="518160" y="464820"/>
            <a:ext cx="3581400" cy="97536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53440" y="63226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Prevention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20" y="1905000"/>
            <a:ext cx="3032760" cy="1604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0"/>
          <a:stretch/>
        </p:blipFill>
        <p:spPr>
          <a:xfrm>
            <a:off x="8465820" y="1905001"/>
            <a:ext cx="3032760" cy="1604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" b="24121"/>
          <a:stretch/>
        </p:blipFill>
        <p:spPr>
          <a:xfrm>
            <a:off x="518160" y="1905001"/>
            <a:ext cx="3032760" cy="1549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8160" y="3726180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/>
              <a:t>Sentinel</a:t>
            </a:r>
            <a:r>
              <a:rPr lang="nl-NL" dirty="0"/>
              <a:t> 2 </a:t>
            </a:r>
            <a:r>
              <a:rPr lang="nl-NL" dirty="0" err="1"/>
              <a:t>Moisture</a:t>
            </a:r>
            <a:r>
              <a:rPr lang="nl-NL" dirty="0"/>
              <a:t>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9620" y="3726179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Sentinel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 </a:t>
            </a:r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Vegetation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5820" y="3726179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Weather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0130" y="4842585"/>
            <a:ext cx="1011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>
                <a:solidFill>
                  <a:srgbClr val="952B2B"/>
                </a:solidFill>
              </a:rPr>
              <a:t>Result</a:t>
            </a:r>
            <a:r>
              <a:rPr lang="nl-NL" sz="3600" dirty="0">
                <a:solidFill>
                  <a:srgbClr val="952B2B"/>
                </a:solidFill>
              </a:rPr>
              <a:t>: </a:t>
            </a:r>
            <a:r>
              <a:rPr lang="nl-NL" sz="3600" dirty="0" err="1">
                <a:solidFill>
                  <a:srgbClr val="952B2B"/>
                </a:solidFill>
              </a:rPr>
              <a:t>Heatmap</a:t>
            </a:r>
            <a:r>
              <a:rPr lang="nl-NL" sz="3600" dirty="0">
                <a:solidFill>
                  <a:srgbClr val="952B2B"/>
                </a:solidFill>
              </a:rPr>
              <a:t> </a:t>
            </a:r>
            <a:r>
              <a:rPr lang="nl-NL" sz="3600" dirty="0" err="1">
                <a:solidFill>
                  <a:srgbClr val="952B2B"/>
                </a:solidFill>
              </a:rPr>
              <a:t>showing</a:t>
            </a:r>
            <a:r>
              <a:rPr lang="nl-NL" sz="3600" dirty="0">
                <a:solidFill>
                  <a:srgbClr val="952B2B"/>
                </a:solidFill>
              </a:rPr>
              <a:t> </a:t>
            </a:r>
            <a:r>
              <a:rPr lang="nl-NL" sz="3600" dirty="0" err="1">
                <a:solidFill>
                  <a:srgbClr val="952B2B"/>
                </a:solidFill>
              </a:rPr>
              <a:t>potential</a:t>
            </a:r>
            <a:r>
              <a:rPr lang="nl-NL" sz="3600" dirty="0">
                <a:solidFill>
                  <a:srgbClr val="952B2B"/>
                </a:solidFill>
              </a:rPr>
              <a:t> </a:t>
            </a:r>
            <a:r>
              <a:rPr lang="nl-NL" sz="3600" dirty="0" err="1">
                <a:solidFill>
                  <a:srgbClr val="952B2B"/>
                </a:solidFill>
              </a:rPr>
              <a:t>wildfire</a:t>
            </a:r>
            <a:r>
              <a:rPr lang="nl-NL" sz="3600" dirty="0">
                <a:solidFill>
                  <a:srgbClr val="952B2B"/>
                </a:solidFill>
              </a:rPr>
              <a:t> hotspots.</a:t>
            </a:r>
            <a:endParaRPr lang="en-US" sz="3600" dirty="0">
              <a:solidFill>
                <a:srgbClr val="952B2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6027" y="5866657"/>
            <a:ext cx="72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Potential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customers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National </a:t>
            </a:r>
            <a:r>
              <a:rPr lang="nl-NL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Parks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Nature Reserves, </a:t>
            </a:r>
            <a:r>
              <a:rPr lang="nl-NL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Governments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9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07" y="1873099"/>
            <a:ext cx="1149871" cy="2045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7921"/>
          </a:xfrm>
          <a:prstGeom prst="rect">
            <a:avLst/>
          </a:prstGeom>
        </p:spPr>
      </p:pic>
      <p:sp>
        <p:nvSpPr>
          <p:cNvPr id="6" name="Arrow: Pentagon 5"/>
          <p:cNvSpPr/>
          <p:nvPr/>
        </p:nvSpPr>
        <p:spPr>
          <a:xfrm>
            <a:off x="4335780" y="464820"/>
            <a:ext cx="3581400" cy="975360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47260" y="63226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80" y="1905001"/>
            <a:ext cx="3581400" cy="2014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0" r="21770"/>
          <a:stretch/>
        </p:blipFill>
        <p:spPr>
          <a:xfrm rot="5400000">
            <a:off x="9889977" y="1900239"/>
            <a:ext cx="2022047" cy="2016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" y="2508104"/>
            <a:ext cx="3581400" cy="779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7190" y="4107180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VIIRS 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35780" y="4107179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Sentinel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44840" y="4107179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Social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0130" y="4842585"/>
            <a:ext cx="1011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 err="1">
                <a:solidFill>
                  <a:srgbClr val="952B2B"/>
                </a:solidFill>
              </a:rPr>
              <a:t>Result</a:t>
            </a:r>
            <a:r>
              <a:rPr lang="nl-NL" sz="3600" dirty="0">
                <a:solidFill>
                  <a:srgbClr val="952B2B"/>
                </a:solidFill>
              </a:rPr>
              <a:t>: </a:t>
            </a:r>
            <a:r>
              <a:rPr lang="nl-NL" sz="3600" dirty="0" err="1">
                <a:solidFill>
                  <a:srgbClr val="952B2B"/>
                </a:solidFill>
              </a:rPr>
              <a:t>Early</a:t>
            </a:r>
            <a:r>
              <a:rPr lang="nl-NL" sz="3600" dirty="0">
                <a:solidFill>
                  <a:srgbClr val="952B2B"/>
                </a:solidFill>
              </a:rPr>
              <a:t> </a:t>
            </a:r>
            <a:r>
              <a:rPr lang="nl-NL" sz="3600" dirty="0" err="1">
                <a:solidFill>
                  <a:srgbClr val="952B2B"/>
                </a:solidFill>
              </a:rPr>
              <a:t>wildfire</a:t>
            </a:r>
            <a:r>
              <a:rPr lang="nl-NL" sz="3600" dirty="0">
                <a:solidFill>
                  <a:srgbClr val="952B2B"/>
                </a:solidFill>
              </a:rPr>
              <a:t> </a:t>
            </a:r>
            <a:r>
              <a:rPr lang="nl-NL" sz="3600" dirty="0" err="1">
                <a:solidFill>
                  <a:srgbClr val="952B2B"/>
                </a:solidFill>
              </a:rPr>
              <a:t>detection</a:t>
            </a:r>
            <a:endParaRPr lang="en-US" sz="3600" dirty="0">
              <a:solidFill>
                <a:srgbClr val="952B2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6027" y="5866657"/>
            <a:ext cx="72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Potential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customers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National </a:t>
            </a:r>
            <a:r>
              <a:rPr lang="nl-NL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Parks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Nature Reserves, </a:t>
            </a:r>
            <a:r>
              <a:rPr lang="nl-NL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Governments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30" y="1897380"/>
            <a:ext cx="1136848" cy="20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7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3041"/>
            <a:ext cx="12192000" cy="9144000"/>
          </a:xfrm>
          <a:prstGeom prst="rect">
            <a:avLst/>
          </a:prstGeom>
        </p:spPr>
      </p:pic>
      <p:sp>
        <p:nvSpPr>
          <p:cNvPr id="6" name="Arrow: Pentagon 5"/>
          <p:cNvSpPr/>
          <p:nvPr/>
        </p:nvSpPr>
        <p:spPr>
          <a:xfrm>
            <a:off x="4335780" y="464820"/>
            <a:ext cx="3581400" cy="975360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47260" y="63226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09741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7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3041"/>
            <a:ext cx="12192000" cy="9144000"/>
          </a:xfrm>
          <a:prstGeom prst="rect">
            <a:avLst/>
          </a:prstGeom>
        </p:spPr>
      </p:pic>
      <p:sp>
        <p:nvSpPr>
          <p:cNvPr id="6" name="Arrow: Pentagon 5"/>
          <p:cNvSpPr/>
          <p:nvPr/>
        </p:nvSpPr>
        <p:spPr>
          <a:xfrm>
            <a:off x="4335780" y="464820"/>
            <a:ext cx="3581400" cy="975360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47260" y="63226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82671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7921"/>
          </a:xfrm>
          <a:prstGeom prst="rect">
            <a:avLst/>
          </a:prstGeom>
        </p:spPr>
      </p:pic>
      <p:sp>
        <p:nvSpPr>
          <p:cNvPr id="7" name="Arrow: Pentagon 6"/>
          <p:cNvSpPr/>
          <p:nvPr/>
        </p:nvSpPr>
        <p:spPr>
          <a:xfrm>
            <a:off x="8153400" y="464820"/>
            <a:ext cx="3581400" cy="975360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64880" y="63226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70" y="2439134"/>
            <a:ext cx="3581400" cy="1343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4"/>
          <a:stretch/>
        </p:blipFill>
        <p:spPr>
          <a:xfrm>
            <a:off x="4297680" y="2088193"/>
            <a:ext cx="3630930" cy="18765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509" y="4107179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Real-time </a:t>
            </a:r>
            <a:r>
              <a:rPr lang="nl-NL" dirty="0" err="1"/>
              <a:t>aerial</a:t>
            </a:r>
            <a:r>
              <a:rPr lang="nl-NL" dirty="0"/>
              <a:t> (heat/IR)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7680" y="4098572"/>
            <a:ext cx="363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Real-time Fire </a:t>
            </a:r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Prediction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27720" y="4107179"/>
            <a:ext cx="3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Fire Fighter Heads Up Display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0130" y="4842585"/>
            <a:ext cx="1011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 err="1">
                <a:solidFill>
                  <a:srgbClr val="952B2B"/>
                </a:solidFill>
              </a:rPr>
              <a:t>Result</a:t>
            </a:r>
            <a:r>
              <a:rPr lang="nl-NL" sz="3600" dirty="0">
                <a:solidFill>
                  <a:srgbClr val="952B2B"/>
                </a:solidFill>
              </a:rPr>
              <a:t>: </a:t>
            </a:r>
            <a:r>
              <a:rPr lang="nl-NL" sz="3600" dirty="0" err="1">
                <a:solidFill>
                  <a:srgbClr val="952B2B"/>
                </a:solidFill>
              </a:rPr>
              <a:t>Optimal</a:t>
            </a:r>
            <a:r>
              <a:rPr lang="nl-NL" sz="3600" dirty="0">
                <a:solidFill>
                  <a:srgbClr val="952B2B"/>
                </a:solidFill>
              </a:rPr>
              <a:t> Fire Control</a:t>
            </a:r>
            <a:endParaRPr lang="en-US" sz="3600" dirty="0">
              <a:solidFill>
                <a:srgbClr val="952B2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06027" y="5866657"/>
            <a:ext cx="722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Potential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customers</a:t>
            </a:r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nl-NL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Fire Brigades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7" y="2088193"/>
            <a:ext cx="3624405" cy="20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Pentagon 6"/>
          <p:cNvSpPr/>
          <p:nvPr/>
        </p:nvSpPr>
        <p:spPr>
          <a:xfrm>
            <a:off x="8153400" y="464820"/>
            <a:ext cx="3581400" cy="975360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64880" y="632265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2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98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Fronik, Duco</dc:creator>
  <cp:lastModifiedBy>Fronik, Duco</cp:lastModifiedBy>
  <cp:revision>16</cp:revision>
  <dcterms:created xsi:type="dcterms:W3CDTF">2017-04-30T08:46:46Z</dcterms:created>
  <dcterms:modified xsi:type="dcterms:W3CDTF">2017-04-30T11:20:16Z</dcterms:modified>
</cp:coreProperties>
</file>